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58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21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69177-F375-9346-B642-C88F4E3D1D25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B3612-3C0F-FE46-9129-9AA0C6B67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5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69177-F375-9346-B642-C88F4E3D1D25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B3612-3C0F-FE46-9129-9AA0C6B67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47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69177-F375-9346-B642-C88F4E3D1D25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B3612-3C0F-FE46-9129-9AA0C6B67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4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69177-F375-9346-B642-C88F4E3D1D25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B3612-3C0F-FE46-9129-9AA0C6B67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81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69177-F375-9346-B642-C88F4E3D1D25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B3612-3C0F-FE46-9129-9AA0C6B67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04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69177-F375-9346-B642-C88F4E3D1D25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B3612-3C0F-FE46-9129-9AA0C6B67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99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69177-F375-9346-B642-C88F4E3D1D25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B3612-3C0F-FE46-9129-9AA0C6B67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48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69177-F375-9346-B642-C88F4E3D1D25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B3612-3C0F-FE46-9129-9AA0C6B67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84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69177-F375-9346-B642-C88F4E3D1D25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B3612-3C0F-FE46-9129-9AA0C6B67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18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69177-F375-9346-B642-C88F4E3D1D25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B3612-3C0F-FE46-9129-9AA0C6B67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03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69177-F375-9346-B642-C88F4E3D1D25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B3612-3C0F-FE46-9129-9AA0C6B67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70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69177-F375-9346-B642-C88F4E3D1D25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B3612-3C0F-FE46-9129-9AA0C6B67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03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69177-F375-9346-B642-C88F4E3D1D25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B3612-3C0F-FE46-9129-9AA0C6B67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3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69177-F375-9346-B642-C88F4E3D1D25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B3612-3C0F-FE46-9129-9AA0C6B67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15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69177-F375-9346-B642-C88F4E3D1D25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B3612-3C0F-FE46-9129-9AA0C6B67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14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69177-F375-9346-B642-C88F4E3D1D25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B3612-3C0F-FE46-9129-9AA0C6B67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50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A869177-F375-9346-B642-C88F4E3D1D25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3BB3612-3C0F-FE46-9129-9AA0C6B67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2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29000"/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A869177-F375-9346-B642-C88F4E3D1D25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3BB3612-3C0F-FE46-9129-9AA0C6B67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957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58EA6-5DE5-CB4F-8AFC-9FBBD6A36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2362199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  <a:latin typeface="Avenir Next Condensed" panose="020B0506020202020204" pitchFamily="34" charset="0"/>
              </a:rPr>
              <a:t>“Spectral Richness”:</a:t>
            </a:r>
            <a:br>
              <a:rPr lang="en-US" sz="6000" dirty="0">
                <a:solidFill>
                  <a:schemeClr val="accent2">
                    <a:lumMod val="50000"/>
                  </a:schemeClr>
                </a:solidFill>
                <a:latin typeface="Avenir Next Condensed" panose="020B0506020202020204" pitchFamily="34" charset="0"/>
              </a:rPr>
            </a:br>
            <a:r>
              <a:rPr lang="en-US" sz="6000" dirty="0">
                <a:solidFill>
                  <a:schemeClr val="accent2">
                    <a:lumMod val="50000"/>
                  </a:schemeClr>
                </a:solidFill>
                <a:latin typeface="Avenir Next Condensed" panose="020B0506020202020204" pitchFamily="34" charset="0"/>
              </a:rPr>
              <a:t>Equal vs. Just Intonation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FF6E0E-BE40-8F44-B743-121DFB62E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199"/>
            <a:ext cx="8676222" cy="236219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venir Next Condensed" panose="020B0506020202020204" pitchFamily="34" charset="0"/>
              </a:rPr>
              <a:t>A Presentation by</a:t>
            </a:r>
          </a:p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venir Next Condensed" panose="020B0506020202020204" pitchFamily="34" charset="0"/>
              </a:rPr>
              <a:t>Jakob Georg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latin typeface="Avenir Next Condensed" panose="020B0506020202020204" pitchFamily="34" charset="0"/>
              </a:rPr>
              <a:t>Ruderer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venir Next Condensed" panose="020B0506020202020204" pitchFamily="34" charset="0"/>
            </a:endParaRPr>
          </a:p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venir Next Condensed" panose="020B0506020202020204" pitchFamily="34" charset="0"/>
              </a:rPr>
              <a:t>For Musical Signal Processing with</a:t>
            </a:r>
          </a:p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venir Next Condensed" panose="020B0506020202020204" pitchFamily="34" charset="0"/>
              </a:rPr>
              <a:t>Prof. Johanna Devaney</a:t>
            </a:r>
          </a:p>
        </p:txBody>
      </p:sp>
    </p:spTree>
    <p:extLst>
      <p:ext uri="{BB962C8B-B14F-4D97-AF65-F5344CB8AC3E}">
        <p14:creationId xmlns:p14="http://schemas.microsoft.com/office/powerpoint/2010/main" val="3988887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DAEF40-E4F3-CB49-A7B5-0DC2A6CDF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8089673" cy="56605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venir Next Condensed" panose="020B0506020202020204" pitchFamily="34" charset="0"/>
              </a:rPr>
              <a:t>Spectral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E50C26-E357-7548-A7F9-A191701F4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19" y="1836057"/>
            <a:ext cx="6228745" cy="44123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7730CE-8544-1048-B4A3-0668DB2C9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335" y="1836056"/>
            <a:ext cx="6228746" cy="44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25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EE585A-DB5E-4A41-A526-D729B9A98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757" y="1932211"/>
            <a:ext cx="6093007" cy="4316189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0C825D6-D766-D74A-9FB3-9BA4605A0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5883501" cy="580571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venir Next Condensed" panose="020B0506020202020204" pitchFamily="34" charset="0"/>
              </a:rPr>
              <a:t>Spectral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F0442F-26BC-D84B-B3D9-C422C7E59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593" y="1932211"/>
            <a:ext cx="6093007" cy="431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18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FB166F-14F3-AA48-B753-55B55E24B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438" y="1846943"/>
            <a:ext cx="5839449" cy="4136572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B1C81BC-FF9B-2748-A776-EFCDF5875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4359501" cy="580571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venir Next Condensed" panose="020B0506020202020204" pitchFamily="34" charset="0"/>
              </a:rPr>
              <a:t>Spectral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DF79AB-5298-4B45-AE04-1E20F774D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514" y="1846943"/>
            <a:ext cx="5844571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1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6007F76-0A78-324C-94A2-074BF1EFB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3" y="2446584"/>
            <a:ext cx="6134533" cy="312420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D6F7563-DEEC-F948-BD8B-820CFB810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3866016" cy="682171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venir Next Condensed" panose="020B0506020202020204" pitchFamily="34" charset="0"/>
              </a:rPr>
              <a:t>Spectral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7EAE2-5C54-5C4E-B304-8A4359D1DD04}"/>
              </a:ext>
            </a:extLst>
          </p:cNvPr>
          <p:cNvSpPr txBox="1"/>
          <p:nvPr/>
        </p:nvSpPr>
        <p:spPr>
          <a:xfrm>
            <a:off x="284874" y="1931835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Piano Plagal Cadence Equal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EFDC54-5E7A-8341-BC79-3C44D548B584}"/>
              </a:ext>
            </a:extLst>
          </p:cNvPr>
          <p:cNvSpPr txBox="1"/>
          <p:nvPr/>
        </p:nvSpPr>
        <p:spPr>
          <a:xfrm>
            <a:off x="6683829" y="1922933"/>
            <a:ext cx="2643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Piano Plagal Cadence Just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C00DA4-1F75-DA48-A787-B9DCE66BC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313" y="2446584"/>
            <a:ext cx="6134534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00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0A2C19-952E-844A-A84F-6CC110FFD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14598"/>
            <a:ext cx="6119812" cy="311670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448509C-2C01-2242-B64D-D2A7BD218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5331958" cy="580571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venir Next Condensed" panose="020B0506020202020204" pitchFamily="34" charset="0"/>
              </a:rPr>
              <a:t>Spectral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CC30E2-E461-194B-9DFF-7AEFBBEC6AEF}"/>
              </a:ext>
            </a:extLst>
          </p:cNvPr>
          <p:cNvSpPr txBox="1"/>
          <p:nvPr/>
        </p:nvSpPr>
        <p:spPr>
          <a:xfrm>
            <a:off x="203200" y="2176045"/>
            <a:ext cx="3079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Piano Imperfect Cadence Equal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E0F481-BA4C-544D-8001-05ADBC567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187" y="2514598"/>
            <a:ext cx="6119813" cy="31167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0B8E79-277C-1645-84C7-85F84B07B458}"/>
              </a:ext>
            </a:extLst>
          </p:cNvPr>
          <p:cNvSpPr txBox="1"/>
          <p:nvPr/>
        </p:nvSpPr>
        <p:spPr>
          <a:xfrm>
            <a:off x="6119812" y="2176043"/>
            <a:ext cx="3036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Piano Imperfect Cadence Just</a:t>
            </a:r>
          </a:p>
        </p:txBody>
      </p:sp>
    </p:spTree>
    <p:extLst>
      <p:ext uri="{BB962C8B-B14F-4D97-AF65-F5344CB8AC3E}">
        <p14:creationId xmlns:p14="http://schemas.microsoft.com/office/powerpoint/2010/main" val="1958810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D5696-516F-3047-8D77-710B70992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7494587" cy="59508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venir Next Condensed" panose="020B0506020202020204" pitchFamily="34" charset="0"/>
              </a:rPr>
              <a:t>Conclusion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4A2206-D093-0843-9DE8-2FD4133F2B70}"/>
              </a:ext>
            </a:extLst>
          </p:cNvPr>
          <p:cNvSpPr/>
          <p:nvPr/>
        </p:nvSpPr>
        <p:spPr>
          <a:xfrm>
            <a:off x="1141413" y="1847195"/>
            <a:ext cx="1078411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of several equal and just tempered sequences functions as somewhat coherent tool for analysis 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distinguishing differences, such as interval relationships, stability and directions of chords/functions, differences in spectrum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hardest challenge is definition of the issue at hand: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on actually richer than the other can be discussed (though spectrograms provide strong evidence for higher Spectral Centricity in Just and lower levels of flatness in Equal)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cognitional difference about  "timbre", "color", or "richness of sound" in general? And how can those be evaluated or expressed?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listening and perception are individual</a:t>
            </a:r>
            <a:br>
              <a:rPr lang="en-US" sz="2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one common phenomenon in Western listeners due to conditioning</a:t>
            </a:r>
            <a:br>
              <a:rPr lang="en-US" sz="2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just intonation sounds "different", or "off” – Does that maybe deceive the perception/description of the sound being "richer"?</a:t>
            </a:r>
          </a:p>
        </p:txBody>
      </p:sp>
    </p:spTree>
    <p:extLst>
      <p:ext uri="{BB962C8B-B14F-4D97-AF65-F5344CB8AC3E}">
        <p14:creationId xmlns:p14="http://schemas.microsoft.com/office/powerpoint/2010/main" val="3064780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338A1-46FD-5D4E-972E-DB570FB94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944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venir Next Condensed" panose="020B0506020202020204" pitchFamily="34" charset="0"/>
              </a:rPr>
              <a:t>Just Intonation Versus Equal Intonation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413D7-C7EB-044B-A10F-4B3341196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4087"/>
            <a:ext cx="9905998" cy="3987114"/>
          </a:xfrm>
        </p:spPr>
        <p:txBody>
          <a:bodyPr numCol="2"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 temperament is based on the overtone series, depending on the Depending on Fundamental/Tonic one is in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Notes are related to the fundamental by rational numbers, semitones are not equally spaced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Equal Temperament was developed for instruments such as keyboard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intruments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be able to play in any key, Equally =&gt; compromise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Frequencies of notes are related to their neighboring semitones by a factor of the twelfth square root of 2 (~1.059463094...)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245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0527-C61C-3744-8650-2032B490C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374187" cy="115062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venir Next Condensed" panose="020B0506020202020204" pitchFamily="34" charset="0"/>
              </a:rPr>
              <a:t>Just Intonation Versus Equal Intonation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FCC7-1D3A-EE4C-A749-645F2BFF2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60220"/>
            <a:ext cx="11683048" cy="5463540"/>
          </a:xfrm>
        </p:spPr>
        <p:txBody>
          <a:bodyPr numCol="2">
            <a:normAutofit lnSpcReduction="10000"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Interval Ratios to Fundamental: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Unison: 1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Minor Second: 25/24 (1.0417)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Major Second: 9/8 (1.125)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Minor Third: 6/5 (1.2)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Major Third: 5/4 (1.25)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Fourth: 4/3 (1.33)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Diminished Fifth: 45/32 (1.4063)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Fifth: 3/2 (1.5)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Equal: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1.05946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1.12246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1.18921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1.25992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1.33483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1.41421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1.49831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612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A0CA5-E79C-9B43-9E5B-FA91A646E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511347" cy="12192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venir Next Condensed" panose="020B0506020202020204" pitchFamily="34" charset="0"/>
              </a:rPr>
              <a:t>Material Generated and Temperaments Used for this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06875-308B-2F48-94DB-24B6CD060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45920"/>
            <a:ext cx="10223273" cy="4943565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Equal Temperament, creation of Audio files: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A4 = 440 Hz, the tonic being 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Voice or electric piano recordings of three voiced chord progressions: Authentic Cadence, Imperfect Cadence, Plagal Cadence, Deceptive Cadence (Interrupted Cadence) with seventh partial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voice recorded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seperately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Detuned each voice of each recording to equal and just Intonation by cents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extraction audio files of two voices to show intervallic differences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40 files created, focusing on 18 for this project</a:t>
            </a:r>
          </a:p>
        </p:txBody>
      </p:sp>
    </p:spTree>
    <p:extLst>
      <p:ext uri="{BB962C8B-B14F-4D97-AF65-F5344CB8AC3E}">
        <p14:creationId xmlns:p14="http://schemas.microsoft.com/office/powerpoint/2010/main" val="3868163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29E37-3BF9-F246-8C3E-C41AD3360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565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venir Next Condensed" panose="020B0506020202020204" pitchFamily="34" charset="0"/>
              </a:rPr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3096B-892E-B746-9058-16820E7F1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85257"/>
            <a:ext cx="9905998" cy="4463143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 to the richness of distances to neighboring notes caused by the ratios of just temperament, there is a spectral richness within just tempered music and its harmonies which is richer and contrasts strongly from its counterpart, the Equal Temperament with its equal distances in the chromatic scale.</a:t>
            </a:r>
          </a:p>
        </p:txBody>
      </p:sp>
    </p:spTree>
    <p:extLst>
      <p:ext uri="{BB962C8B-B14F-4D97-AF65-F5344CB8AC3E}">
        <p14:creationId xmlns:p14="http://schemas.microsoft.com/office/powerpoint/2010/main" val="137130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6F7C-669F-2C45-88BE-D7FA47AE4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8249330" cy="107405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venir Next Condensed" panose="020B0506020202020204" pitchFamily="34" charset="0"/>
              </a:rPr>
              <a:t>Personal Listening Experience 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CCADBC-48B3-0F43-93C7-FC871A1974EF}"/>
              </a:ext>
            </a:extLst>
          </p:cNvPr>
          <p:cNvSpPr/>
          <p:nvPr/>
        </p:nvSpPr>
        <p:spPr>
          <a:xfrm>
            <a:off x="504242" y="1820149"/>
            <a:ext cx="49711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 Singing Imperfect Cadence in Equal Intonation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B69D6D-8967-0743-B3B8-AE1954FFF251}"/>
              </a:ext>
            </a:extLst>
          </p:cNvPr>
          <p:cNvSpPr txBox="1"/>
          <p:nvPr/>
        </p:nvSpPr>
        <p:spPr>
          <a:xfrm>
            <a:off x="5787246" y="1820149"/>
            <a:ext cx="4825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 Singing Imperfect Cadence in Just Intonation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0F91FB-DD75-7147-886F-E296BA615882}"/>
              </a:ext>
            </a:extLst>
          </p:cNvPr>
          <p:cNvSpPr/>
          <p:nvPr/>
        </p:nvSpPr>
        <p:spPr>
          <a:xfrm>
            <a:off x="532234" y="3243943"/>
            <a:ext cx="4982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Piano Playing Imperfect Cadence in Equal Intonation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49B1A1-90D1-CB4B-BE28-C05BC7B21726}"/>
              </a:ext>
            </a:extLst>
          </p:cNvPr>
          <p:cNvSpPr txBox="1"/>
          <p:nvPr/>
        </p:nvSpPr>
        <p:spPr>
          <a:xfrm>
            <a:off x="5787246" y="3259723"/>
            <a:ext cx="49711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 Singing Imperfect Cadence in Equal Intonation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9620D0-E904-DD4A-8BEB-FB26052AF499}"/>
              </a:ext>
            </a:extLst>
          </p:cNvPr>
          <p:cNvSpPr txBox="1"/>
          <p:nvPr/>
        </p:nvSpPr>
        <p:spPr>
          <a:xfrm>
            <a:off x="507448" y="4862063"/>
            <a:ext cx="4967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Piano Playing Authentic Cadence in Equal Intonation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D63049-2F37-FF44-A93C-9D9C7001B29A}"/>
              </a:ext>
            </a:extLst>
          </p:cNvPr>
          <p:cNvSpPr/>
          <p:nvPr/>
        </p:nvSpPr>
        <p:spPr>
          <a:xfrm>
            <a:off x="5863772" y="4862063"/>
            <a:ext cx="4822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Piano Playing Authentic Cadence in Just Intonation</a:t>
            </a:r>
          </a:p>
        </p:txBody>
      </p:sp>
    </p:spTree>
    <p:extLst>
      <p:ext uri="{BB962C8B-B14F-4D97-AF65-F5344CB8AC3E}">
        <p14:creationId xmlns:p14="http://schemas.microsoft.com/office/powerpoint/2010/main" val="1182109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5A0D9-E840-DB46-A229-E19036B7B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35429"/>
            <a:ext cx="6478587" cy="105954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venir Next Condensed" panose="020B0506020202020204" pitchFamily="34" charset="0"/>
              </a:rPr>
              <a:t>Personal Listening Experience 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F4D860-47B5-AA4C-B191-F3DD63C866F3}"/>
              </a:ext>
            </a:extLst>
          </p:cNvPr>
          <p:cNvSpPr/>
          <p:nvPr/>
        </p:nvSpPr>
        <p:spPr>
          <a:xfrm>
            <a:off x="998191" y="1647984"/>
            <a:ext cx="46923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Piano Playing Plagal Cadence in Equal Intonation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EDA850-F950-904D-B783-501C6DAAAE45}"/>
              </a:ext>
            </a:extLst>
          </p:cNvPr>
          <p:cNvSpPr/>
          <p:nvPr/>
        </p:nvSpPr>
        <p:spPr>
          <a:xfrm>
            <a:off x="6477958" y="1647984"/>
            <a:ext cx="45464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Piano Playing Plagal Cadence in Just Intonation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7A735E-D8CD-C840-93B3-F1ED0C339CA7}"/>
              </a:ext>
            </a:extLst>
          </p:cNvPr>
          <p:cNvSpPr/>
          <p:nvPr/>
        </p:nvSpPr>
        <p:spPr>
          <a:xfrm>
            <a:off x="998191" y="5698162"/>
            <a:ext cx="33706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 Two Voices Equal Intonation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723B1-2A24-774D-B25F-EC4C00B840C4}"/>
              </a:ext>
            </a:extLst>
          </p:cNvPr>
          <p:cNvSpPr txBox="1"/>
          <p:nvPr/>
        </p:nvSpPr>
        <p:spPr>
          <a:xfrm>
            <a:off x="6477958" y="5698162"/>
            <a:ext cx="3224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 Two Voices Just Intonation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6E88DA-A3F7-5147-82D6-351AD1B7D9D5}"/>
              </a:ext>
            </a:extLst>
          </p:cNvPr>
          <p:cNvSpPr/>
          <p:nvPr/>
        </p:nvSpPr>
        <p:spPr>
          <a:xfrm>
            <a:off x="998191" y="2968615"/>
            <a:ext cx="33706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Upper Two Voices Equal Intonation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BAD154-F400-BC46-8E7F-E9191181DE86}"/>
              </a:ext>
            </a:extLst>
          </p:cNvPr>
          <p:cNvSpPr/>
          <p:nvPr/>
        </p:nvSpPr>
        <p:spPr>
          <a:xfrm>
            <a:off x="6477958" y="2968615"/>
            <a:ext cx="3224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Upper Two Voices Just Intonation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F48BBC-57C1-1146-899E-0213D985F684}"/>
              </a:ext>
            </a:extLst>
          </p:cNvPr>
          <p:cNvSpPr/>
          <p:nvPr/>
        </p:nvSpPr>
        <p:spPr>
          <a:xfrm>
            <a:off x="998191" y="4317999"/>
            <a:ext cx="4385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Upper and Lower Two Voice Equal Intonation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F450F8-05C8-344B-804E-1219F360ACE6}"/>
              </a:ext>
            </a:extLst>
          </p:cNvPr>
          <p:cNvSpPr/>
          <p:nvPr/>
        </p:nvSpPr>
        <p:spPr>
          <a:xfrm>
            <a:off x="6477958" y="4304404"/>
            <a:ext cx="41369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Upper and Lower Two Voice Just Intonation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C07E6E0-B927-9648-B1C3-AEA58A83E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70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20286-1285-994D-B9C8-C60D8013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8394473" cy="104502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venir Next Condensed" panose="020B0506020202020204" pitchFamily="34" charset="0"/>
              </a:rPr>
              <a:t>Personal Listening Experience 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D0B55A-422A-514E-9A28-65B2E967B920}"/>
              </a:ext>
            </a:extLst>
          </p:cNvPr>
          <p:cNvSpPr/>
          <p:nvPr/>
        </p:nvSpPr>
        <p:spPr>
          <a:xfrm>
            <a:off x="1141413" y="2031425"/>
            <a:ext cx="37641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 Singing Deceptive Cadence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7</a:t>
            </a:r>
            <a:r>
              <a:rPr lang="en-US" sz="1600" baseline="30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partial (bB4) in Equal Intonation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E46D15-6CAA-1347-8DDF-CE0708651D05}"/>
              </a:ext>
            </a:extLst>
          </p:cNvPr>
          <p:cNvSpPr/>
          <p:nvPr/>
        </p:nvSpPr>
        <p:spPr>
          <a:xfrm>
            <a:off x="6096000" y="2031424"/>
            <a:ext cx="36182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 Singing Deceptive Cadence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7</a:t>
            </a:r>
            <a:r>
              <a:rPr lang="en-US" sz="1600" baseline="30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partial (bB4) in Just Intonation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343ECA-B78E-0B4B-AF24-63D413175AF5}"/>
              </a:ext>
            </a:extLst>
          </p:cNvPr>
          <p:cNvSpPr/>
          <p:nvPr/>
        </p:nvSpPr>
        <p:spPr>
          <a:xfrm>
            <a:off x="1141413" y="4241801"/>
            <a:ext cx="37641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Piano Playing Deceptive Cadence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7</a:t>
            </a:r>
            <a:r>
              <a:rPr lang="en-US" sz="1600" baseline="30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partial (bB4) in Equal Intonation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18190F-C891-B242-AF8C-01F01E2817C9}"/>
              </a:ext>
            </a:extLst>
          </p:cNvPr>
          <p:cNvSpPr/>
          <p:nvPr/>
        </p:nvSpPr>
        <p:spPr>
          <a:xfrm>
            <a:off x="6096000" y="4245431"/>
            <a:ext cx="36182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Piano Playing Deceptive Cadence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7</a:t>
            </a:r>
            <a:r>
              <a:rPr lang="en-US" sz="1600" baseline="30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partial (bB4) in Just Intonation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80A0DB5-DDF3-EF46-BECC-CD03D2745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81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9F214-2E0E-734A-B650-20BF42519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7697787" cy="75474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venir Next Condensed" panose="020B0506020202020204" pitchFamily="34" charset="0"/>
              </a:rPr>
              <a:t>Spectral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B88E13-A9F9-4F49-A490-29B15D9A3B94}"/>
              </a:ext>
            </a:extLst>
          </p:cNvPr>
          <p:cNvSpPr txBox="1"/>
          <p:nvPr/>
        </p:nvSpPr>
        <p:spPr>
          <a:xfrm>
            <a:off x="1141413" y="2510970"/>
            <a:ext cx="99059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 Spectrogram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Spectral Centroid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Spectral Bandwidth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Spectral Contrast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Spectral Flatness</a:t>
            </a:r>
          </a:p>
        </p:txBody>
      </p:sp>
    </p:spTree>
    <p:extLst>
      <p:ext uri="{BB962C8B-B14F-4D97-AF65-F5344CB8AC3E}">
        <p14:creationId xmlns:p14="http://schemas.microsoft.com/office/powerpoint/2010/main" val="209877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{86CFE317-B5A1-1D4A-9E0F-F142B5C49ED6}tf10001063</Template>
  <TotalTime>10559</TotalTime>
  <Words>531</Words>
  <Application>Microsoft Macintosh PowerPoint</Application>
  <PresentationFormat>Widescreen</PresentationFormat>
  <Paragraphs>96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Avenir Next Condensed</vt:lpstr>
      <vt:lpstr>Courier New</vt:lpstr>
      <vt:lpstr>Garamond</vt:lpstr>
      <vt:lpstr>Mesh</vt:lpstr>
      <vt:lpstr>“Spectral Richness”: Equal vs. Just Intonation</vt:lpstr>
      <vt:lpstr>Just Intonation Versus Equal Intonation</vt:lpstr>
      <vt:lpstr>Just Intonation Versus Equal Intonation</vt:lpstr>
      <vt:lpstr>Material Generated and Temperaments Used for this Project</vt:lpstr>
      <vt:lpstr>Hypothesis</vt:lpstr>
      <vt:lpstr>Personal Listening Experience </vt:lpstr>
      <vt:lpstr>Personal Listening Experience </vt:lpstr>
      <vt:lpstr>Personal Listening Experience </vt:lpstr>
      <vt:lpstr>Spectral Analysis</vt:lpstr>
      <vt:lpstr>Spectral Analysis</vt:lpstr>
      <vt:lpstr>Spectral Analysis</vt:lpstr>
      <vt:lpstr>Spectral Analysis</vt:lpstr>
      <vt:lpstr>Spectral Analysis</vt:lpstr>
      <vt:lpstr>Spectral Analysis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Spectral Richness: Equal vs. Just Intonation</dc:title>
  <dc:creator>xavier.wright@stu.bmcc.cuny.edu</dc:creator>
  <cp:lastModifiedBy>xavier.wright@stu.bmcc.cuny.edu</cp:lastModifiedBy>
  <cp:revision>22</cp:revision>
  <dcterms:created xsi:type="dcterms:W3CDTF">2018-12-18T14:42:32Z</dcterms:created>
  <dcterms:modified xsi:type="dcterms:W3CDTF">2018-12-25T22:45:22Z</dcterms:modified>
</cp:coreProperties>
</file>